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embedTrueTypeFonts="1" saveSubsetFonts="1">
  <p:sldMasterIdLst>
    <p:sldMasterId id="2147483648" r:id="rId1"/>
  </p:sldMasterIdLst>
  <p:sldIdLst>
    <p:sldId id="270" r:id="rId2"/>
  </p:sldIdLst>
  <p:sldSz cx="9144000" cy="6858000" type="letter"/>
  <p:notesSz cx="6858000" cy="9144000"/>
  <p:embeddedFontLst>
    <p:embeddedFont>
      <p:font typeface="Calibri" pitchFamily="34" charset="0"/>
      <p:regular r:id="rId3"/>
      <p:bold r:id="rId4"/>
      <p:italic r:id="rId5"/>
      <p:boldItalic r:id="rId6"/>
    </p:embeddedFont>
    <p:embeddedFont>
      <p:font typeface="Grandma's Garden" pitchFamily="2" charset="0"/>
      <p:regular r:id="rId7"/>
    </p:embeddedFont>
  </p:embeddedFont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CC66FF"/>
    <a:srgbClr val="CC99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103" d="100"/>
          <a:sy n="103" d="100"/>
        </p:scale>
        <p:origin x="-2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DCF1-60E3-4D64-A039-85E0BE65031D}" type="datetimeFigureOut">
              <a:rPr lang="he-IL" smtClean="0"/>
              <a:t>י"ט/טבת/תשע"ד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66E5-9433-4BC8-8567-66049971BC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0589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DCF1-60E3-4D64-A039-85E0BE65031D}" type="datetimeFigureOut">
              <a:rPr lang="he-IL" smtClean="0"/>
              <a:t>י"ט/טבת/תשע"ד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66E5-9433-4BC8-8567-66049971BC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4823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95301" y="274640"/>
            <a:ext cx="653415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DCF1-60E3-4D64-A039-85E0BE65031D}" type="datetimeFigureOut">
              <a:rPr lang="he-IL" smtClean="0"/>
              <a:t>י"ט/טבת/תשע"ד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66E5-9433-4BC8-8567-66049971BC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434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DCF1-60E3-4D64-A039-85E0BE65031D}" type="datetimeFigureOut">
              <a:rPr lang="he-IL" smtClean="0"/>
              <a:t>י"ט/טבת/תשע"ד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66E5-9433-4BC8-8567-66049971BC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7179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DCF1-60E3-4D64-A039-85E0BE65031D}" type="datetimeFigureOut">
              <a:rPr lang="he-IL" smtClean="0"/>
              <a:t>י"ט/טבת/תשע"ד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66E5-9433-4BC8-8567-66049971BC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539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029200" y="1600202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DCF1-60E3-4D64-A039-85E0BE65031D}" type="datetimeFigureOut">
              <a:rPr lang="he-IL" smtClean="0"/>
              <a:t>י"ט/טבת/תשע"ד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66E5-9433-4BC8-8567-66049971BC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368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DCF1-60E3-4D64-A039-85E0BE65031D}" type="datetimeFigureOut">
              <a:rPr lang="he-IL" smtClean="0"/>
              <a:t>י"ט/טבת/תשע"ד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66E5-9433-4BC8-8567-66049971BC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2324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DCF1-60E3-4D64-A039-85E0BE65031D}" type="datetimeFigureOut">
              <a:rPr lang="he-IL" smtClean="0"/>
              <a:t>י"ט/טבת/תשע"ד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66E5-9433-4BC8-8567-66049971BC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24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DCF1-60E3-4D64-A039-85E0BE65031D}" type="datetimeFigureOut">
              <a:rPr lang="he-IL" smtClean="0"/>
              <a:t>י"ט/טבת/תשע"ד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66E5-9433-4BC8-8567-66049971BC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1996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DCF1-60E3-4D64-A039-85E0BE65031D}" type="datetimeFigureOut">
              <a:rPr lang="he-IL" smtClean="0"/>
              <a:t>י"ט/טבת/תשע"ד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66E5-9433-4BC8-8567-66049971BC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0062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DCF1-60E3-4D64-A039-85E0BE65031D}" type="datetimeFigureOut">
              <a:rPr lang="he-IL" smtClean="0"/>
              <a:t>י"ט/טבת/תשע"ד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66E5-9433-4BC8-8567-66049971BC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9542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9DCF1-60E3-4D64-A039-85E0BE65031D}" type="datetimeFigureOut">
              <a:rPr lang="he-IL" smtClean="0"/>
              <a:t>י"ט/טבת/תשע"ד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B66E5-9433-4BC8-8567-66049971BC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7428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26700" y="542446"/>
            <a:ext cx="222134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rgbClr val="FF99FF"/>
                </a:solidFill>
                <a:latin typeface="Aster" pitchFamily="50" charset="0"/>
                <a:ea typeface="Grandma's Garden" pitchFamily="2" charset="0"/>
              </a:rPr>
              <a:t>Type Here</a:t>
            </a:r>
            <a:endParaRPr lang="he-IL" sz="3200" dirty="0">
              <a:solidFill>
                <a:srgbClr val="FF99FF"/>
              </a:solidFill>
              <a:latin typeface="Aster" pitchFamily="50" charset="0"/>
              <a:ea typeface="Grandma's Garde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4848" y="529120"/>
            <a:ext cx="222134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rgbClr val="FFC000"/>
                </a:solidFill>
                <a:latin typeface="Aster" pitchFamily="50" charset="0"/>
                <a:ea typeface="Grandma's Garden" pitchFamily="2" charset="0"/>
              </a:rPr>
              <a:t>Type Here</a:t>
            </a:r>
            <a:endParaRPr lang="he-IL" sz="3200" dirty="0">
              <a:solidFill>
                <a:srgbClr val="FFC000"/>
              </a:solidFill>
              <a:latin typeface="Aster" pitchFamily="50" charset="0"/>
              <a:ea typeface="Grandma's Garde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07026" y="529120"/>
            <a:ext cx="222134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rgbClr val="92D050"/>
                </a:solidFill>
                <a:latin typeface="Aster" pitchFamily="50" charset="0"/>
                <a:ea typeface="Grandma's Garden" pitchFamily="2" charset="0"/>
              </a:rPr>
              <a:t>Type Here</a:t>
            </a:r>
            <a:endParaRPr lang="he-IL" sz="3200" dirty="0">
              <a:solidFill>
                <a:srgbClr val="92D050"/>
              </a:solidFill>
              <a:latin typeface="Aster" pitchFamily="50" charset="0"/>
              <a:ea typeface="Grandma's Garde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26700" y="2237318"/>
            <a:ext cx="222134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rgbClr val="FFCC00"/>
                </a:solidFill>
                <a:latin typeface="Aster" pitchFamily="50" charset="0"/>
                <a:ea typeface="Grandma's Garden" pitchFamily="2" charset="0"/>
              </a:rPr>
              <a:t>Type Here</a:t>
            </a:r>
            <a:endParaRPr lang="he-IL" sz="3200" dirty="0">
              <a:solidFill>
                <a:srgbClr val="FFCC00"/>
              </a:solidFill>
              <a:latin typeface="Aster" pitchFamily="50" charset="0"/>
              <a:ea typeface="Grandma's Garde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848" y="2223992"/>
            <a:ext cx="222134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rgbClr val="00B0F0"/>
                </a:solidFill>
                <a:latin typeface="Aster" pitchFamily="50" charset="0"/>
                <a:ea typeface="Grandma's Garden" pitchFamily="2" charset="0"/>
              </a:rPr>
              <a:t>Type Here</a:t>
            </a:r>
            <a:endParaRPr lang="he-IL" sz="3200" dirty="0">
              <a:solidFill>
                <a:srgbClr val="00B0F0"/>
              </a:solidFill>
              <a:latin typeface="Aster" pitchFamily="50" charset="0"/>
              <a:ea typeface="Grandma's Garden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07026" y="2223992"/>
            <a:ext cx="222134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rgbClr val="CC66FF"/>
                </a:solidFill>
                <a:latin typeface="Aster" pitchFamily="50" charset="0"/>
                <a:ea typeface="Grandma's Garden" pitchFamily="2" charset="0"/>
              </a:rPr>
              <a:t>Type Here</a:t>
            </a:r>
            <a:endParaRPr lang="he-IL" sz="3200" dirty="0">
              <a:solidFill>
                <a:srgbClr val="CC66FF"/>
              </a:solidFill>
              <a:latin typeface="Aster" pitchFamily="50" charset="0"/>
              <a:ea typeface="Grandma's Garden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6700" y="3886010"/>
            <a:ext cx="222134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ster" pitchFamily="50" charset="0"/>
                <a:ea typeface="Grandma's Garden" pitchFamily="2" charset="0"/>
              </a:rPr>
              <a:t>Type Here</a:t>
            </a:r>
            <a:endParaRPr lang="he-IL" sz="3200" dirty="0">
              <a:solidFill>
                <a:schemeClr val="accent2">
                  <a:lumMod val="60000"/>
                  <a:lumOff val="40000"/>
                </a:schemeClr>
              </a:solidFill>
              <a:latin typeface="Aster" pitchFamily="50" charset="0"/>
              <a:ea typeface="Grandma's Garden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4848" y="3909628"/>
            <a:ext cx="222134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ster" pitchFamily="50" charset="0"/>
                <a:ea typeface="Grandma's Garden" pitchFamily="2" charset="0"/>
              </a:rPr>
              <a:t>Type Here</a:t>
            </a:r>
            <a:endParaRPr lang="he-IL" sz="3200" dirty="0">
              <a:solidFill>
                <a:schemeClr val="tx2">
                  <a:lumMod val="40000"/>
                  <a:lumOff val="60000"/>
                </a:schemeClr>
              </a:solidFill>
              <a:latin typeface="Aster" pitchFamily="50" charset="0"/>
              <a:ea typeface="Grandma's Garden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07026" y="3909628"/>
            <a:ext cx="222134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ster" pitchFamily="50" charset="0"/>
                <a:ea typeface="Grandma's Garden" pitchFamily="2" charset="0"/>
              </a:rPr>
              <a:t>Type Here</a:t>
            </a:r>
            <a:endParaRPr lang="he-IL" sz="3200" dirty="0">
              <a:solidFill>
                <a:schemeClr val="accent1">
                  <a:lumMod val="60000"/>
                  <a:lumOff val="40000"/>
                </a:schemeClr>
              </a:solidFill>
              <a:latin typeface="Aster" pitchFamily="50" charset="0"/>
              <a:ea typeface="Grandma's Garden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26700" y="5562410"/>
            <a:ext cx="222134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rgbClr val="CC99FF"/>
                </a:solidFill>
                <a:latin typeface="Aster" pitchFamily="50" charset="0"/>
                <a:ea typeface="Grandma's Garden" pitchFamily="2" charset="0"/>
              </a:rPr>
              <a:t>Type Here</a:t>
            </a:r>
            <a:endParaRPr lang="he-IL" sz="3200" dirty="0">
              <a:solidFill>
                <a:srgbClr val="CC99FF"/>
              </a:solidFill>
              <a:latin typeface="Aster" pitchFamily="50" charset="0"/>
              <a:ea typeface="Grandma's Garden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4848" y="5549084"/>
            <a:ext cx="222134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rgbClr val="FF99FF"/>
                </a:solidFill>
                <a:latin typeface="Aster" pitchFamily="50" charset="0"/>
                <a:ea typeface="Grandma's Garden" pitchFamily="2" charset="0"/>
              </a:rPr>
              <a:t>Type Here</a:t>
            </a:r>
            <a:endParaRPr lang="he-IL" sz="3200" dirty="0">
              <a:solidFill>
                <a:srgbClr val="FF99FF"/>
              </a:solidFill>
              <a:latin typeface="Aster" pitchFamily="50" charset="0"/>
              <a:ea typeface="Grandma's Garden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07026" y="5549084"/>
            <a:ext cx="222134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  <a:latin typeface="Aster" pitchFamily="50" charset="0"/>
                <a:ea typeface="Grandma's Garden" pitchFamily="2" charset="0"/>
              </a:rPr>
              <a:t>Type Here</a:t>
            </a:r>
            <a:endParaRPr lang="he-IL" sz="3200" dirty="0">
              <a:solidFill>
                <a:schemeClr val="bg1">
                  <a:lumMod val="65000"/>
                </a:schemeClr>
              </a:solidFill>
              <a:latin typeface="Aster" pitchFamily="50" charset="0"/>
              <a:ea typeface="Grandma's Garde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26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24</Words>
  <Application>Microsoft Office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Aster</vt:lpstr>
      <vt:lpstr>Grandma's Garden</vt:lpstr>
      <vt:lpstr>ערכת נושא Office</vt:lpstr>
      <vt:lpstr>מצגת של PowerPoint</vt:lpstr>
    </vt:vector>
  </TitlesOfParts>
  <Company>IAI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Creative Printable Calendars</dc:creator>
  <cp:lastModifiedBy>Reward Charts 4 Kids</cp:lastModifiedBy>
  <cp:revision>130</cp:revision>
  <dcterms:created xsi:type="dcterms:W3CDTF">2013-12-19T07:57:55Z</dcterms:created>
  <dcterms:modified xsi:type="dcterms:W3CDTF">2013-12-22T12:00:39Z</dcterms:modified>
</cp:coreProperties>
</file>