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-151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159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524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177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535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08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517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661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73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54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6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375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382C-AA4F-4DDD-BD33-DEA6BF2D05E7}" type="datetimeFigureOut">
              <a:rPr lang="he-IL" smtClean="0"/>
              <a:t>י'/ניסן/תשע"ד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8485-395F-4832-8AF3-2EB138AB360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36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6838950" cy="91440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819053"/>
              </p:ext>
            </p:extLst>
          </p:nvPr>
        </p:nvGraphicFramePr>
        <p:xfrm>
          <a:off x="908720" y="3779912"/>
          <a:ext cx="5076056" cy="4574295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538028"/>
                <a:gridCol w="2538028"/>
              </a:tblGrid>
              <a:tr h="41584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Prize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Number of Book Bucks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BB$1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BB$2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BB$3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BB$4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BB$5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BB$6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BB$7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BB$8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BB$9</a:t>
                      </a:r>
                      <a:endParaRPr lang="he-IL" dirty="0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BB$10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3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15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Creative Certificates.com</dc:creator>
  <cp:lastModifiedBy>Reward Charts 4 Kids.com</cp:lastModifiedBy>
  <cp:revision>13</cp:revision>
  <dcterms:created xsi:type="dcterms:W3CDTF">2014-04-10T06:45:13Z</dcterms:created>
  <dcterms:modified xsi:type="dcterms:W3CDTF">2014-04-10T11:35:43Z</dcterms:modified>
</cp:coreProperties>
</file>